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81"/>
  </p:notesMasterIdLst>
  <p:handoutMasterIdLst>
    <p:handoutMasterId r:id="rId18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1037" r:id="rId39"/>
    <p:sldId id="1038" r:id="rId40"/>
    <p:sldId id="1042" r:id="rId41"/>
    <p:sldId id="896" r:id="rId42"/>
    <p:sldId id="915" r:id="rId43"/>
    <p:sldId id="910" r:id="rId44"/>
    <p:sldId id="911" r:id="rId45"/>
    <p:sldId id="912" r:id="rId46"/>
    <p:sldId id="913" r:id="rId47"/>
    <p:sldId id="914" r:id="rId48"/>
    <p:sldId id="897" r:id="rId49"/>
    <p:sldId id="898" r:id="rId50"/>
    <p:sldId id="900" r:id="rId51"/>
    <p:sldId id="936" r:id="rId52"/>
    <p:sldId id="427" r:id="rId53"/>
    <p:sldId id="928" r:id="rId54"/>
    <p:sldId id="920" r:id="rId55"/>
    <p:sldId id="925" r:id="rId56"/>
    <p:sldId id="926" r:id="rId57"/>
    <p:sldId id="927" r:id="rId58"/>
    <p:sldId id="901" r:id="rId59"/>
    <p:sldId id="1040" r:id="rId60"/>
    <p:sldId id="969" r:id="rId61"/>
    <p:sldId id="970" r:id="rId62"/>
    <p:sldId id="971" r:id="rId63"/>
    <p:sldId id="902" r:id="rId64"/>
    <p:sldId id="903" r:id="rId65"/>
    <p:sldId id="906" r:id="rId66"/>
    <p:sldId id="916" r:id="rId67"/>
    <p:sldId id="987" r:id="rId68"/>
    <p:sldId id="904" r:id="rId69"/>
    <p:sldId id="869" r:id="rId70"/>
    <p:sldId id="870" r:id="rId71"/>
    <p:sldId id="918" r:id="rId72"/>
    <p:sldId id="871" r:id="rId73"/>
    <p:sldId id="879" r:id="rId74"/>
    <p:sldId id="919" r:id="rId75"/>
    <p:sldId id="883" r:id="rId76"/>
    <p:sldId id="885" r:id="rId77"/>
    <p:sldId id="882" r:id="rId78"/>
    <p:sldId id="921" r:id="rId79"/>
    <p:sldId id="986" r:id="rId80"/>
    <p:sldId id="873" r:id="rId81"/>
    <p:sldId id="838" r:id="rId82"/>
    <p:sldId id="839" r:id="rId83"/>
    <p:sldId id="840" r:id="rId84"/>
    <p:sldId id="884" r:id="rId85"/>
    <p:sldId id="991" r:id="rId86"/>
    <p:sldId id="992" r:id="rId87"/>
    <p:sldId id="983" r:id="rId88"/>
    <p:sldId id="976" r:id="rId89"/>
    <p:sldId id="977" r:id="rId90"/>
    <p:sldId id="982" r:id="rId91"/>
    <p:sldId id="874" r:id="rId92"/>
    <p:sldId id="880" r:id="rId93"/>
    <p:sldId id="447" r:id="rId94"/>
    <p:sldId id="877" r:id="rId95"/>
    <p:sldId id="963" r:id="rId96"/>
    <p:sldId id="878" r:id="rId97"/>
    <p:sldId id="876" r:id="rId98"/>
    <p:sldId id="964" r:id="rId99"/>
    <p:sldId id="965" r:id="rId100"/>
    <p:sldId id="966" r:id="rId101"/>
    <p:sldId id="887" r:id="rId102"/>
    <p:sldId id="888" r:id="rId103"/>
    <p:sldId id="890" r:id="rId104"/>
    <p:sldId id="889" r:id="rId105"/>
    <p:sldId id="988" r:id="rId106"/>
    <p:sldId id="891" r:id="rId107"/>
    <p:sldId id="450" r:id="rId108"/>
    <p:sldId id="451" r:id="rId109"/>
    <p:sldId id="538" r:id="rId110"/>
    <p:sldId id="779" r:id="rId111"/>
    <p:sldId id="781" r:id="rId112"/>
    <p:sldId id="782" r:id="rId113"/>
    <p:sldId id="784" r:id="rId114"/>
    <p:sldId id="785" r:id="rId115"/>
    <p:sldId id="786" r:id="rId116"/>
    <p:sldId id="787" r:id="rId117"/>
    <p:sldId id="922" r:id="rId118"/>
    <p:sldId id="989" r:id="rId119"/>
    <p:sldId id="923" r:id="rId120"/>
    <p:sldId id="788" r:id="rId121"/>
    <p:sldId id="789" r:id="rId122"/>
    <p:sldId id="790" r:id="rId123"/>
    <p:sldId id="791" r:id="rId124"/>
    <p:sldId id="792" r:id="rId125"/>
    <p:sldId id="796" r:id="rId126"/>
    <p:sldId id="799" r:id="rId127"/>
    <p:sldId id="798" r:id="rId128"/>
    <p:sldId id="801" r:id="rId129"/>
    <p:sldId id="804" r:id="rId130"/>
    <p:sldId id="832" r:id="rId131"/>
    <p:sldId id="803" r:id="rId132"/>
    <p:sldId id="907" r:id="rId133"/>
    <p:sldId id="908" r:id="rId134"/>
    <p:sldId id="929" r:id="rId135"/>
    <p:sldId id="806" r:id="rId136"/>
    <p:sldId id="924" r:id="rId137"/>
    <p:sldId id="931" r:id="rId138"/>
    <p:sldId id="905" r:id="rId139"/>
    <p:sldId id="807" r:id="rId140"/>
    <p:sldId id="808" r:id="rId141"/>
    <p:sldId id="809" r:id="rId142"/>
    <p:sldId id="810" r:id="rId143"/>
    <p:sldId id="811" r:id="rId144"/>
    <p:sldId id="812" r:id="rId145"/>
    <p:sldId id="815" r:id="rId146"/>
    <p:sldId id="813" r:id="rId147"/>
    <p:sldId id="816" r:id="rId148"/>
    <p:sldId id="817" r:id="rId149"/>
    <p:sldId id="818" r:id="rId150"/>
    <p:sldId id="990" r:id="rId151"/>
    <p:sldId id="820" r:id="rId152"/>
    <p:sldId id="909" r:id="rId153"/>
    <p:sldId id="662" r:id="rId154"/>
    <p:sldId id="607" r:id="rId155"/>
    <p:sldId id="664" r:id="rId156"/>
    <p:sldId id="515" r:id="rId157"/>
    <p:sldId id="932" r:id="rId158"/>
    <p:sldId id="933" r:id="rId159"/>
    <p:sldId id="778" r:id="rId160"/>
    <p:sldId id="519" r:id="rId161"/>
    <p:sldId id="520" r:id="rId162"/>
    <p:sldId id="663" r:id="rId163"/>
    <p:sldId id="952" r:id="rId164"/>
    <p:sldId id="953" r:id="rId165"/>
    <p:sldId id="954" r:id="rId166"/>
    <p:sldId id="955" r:id="rId167"/>
    <p:sldId id="956" r:id="rId168"/>
    <p:sldId id="957" r:id="rId169"/>
    <p:sldId id="958" r:id="rId170"/>
    <p:sldId id="959" r:id="rId171"/>
    <p:sldId id="960" r:id="rId172"/>
    <p:sldId id="961" r:id="rId173"/>
    <p:sldId id="962" r:id="rId174"/>
    <p:sldId id="948" r:id="rId175"/>
    <p:sldId id="937" r:id="rId176"/>
    <p:sldId id="981" r:id="rId177"/>
    <p:sldId id="979" r:id="rId178"/>
    <p:sldId id="1039" r:id="rId179"/>
    <p:sldId id="1036" r:id="rId1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85" d="100"/>
          <a:sy n="85" d="100"/>
        </p:scale>
        <p:origin x="120" y="17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notesMaster" Target="notesMasters/notes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handoutMaster" Target="handoutMasters/handoutMaster1.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tableStyles" Target="tableStyle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98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99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101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120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121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122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131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174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62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10/13/2021</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13/10/2021</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13/10/2021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13/10/2021</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13/10/2021</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13/10/2021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1409900" y="3654697"/>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dirty="0">
                <a:solidFill>
                  <a:schemeClr val="tx1"/>
                </a:solidFill>
              </a:rPr>
              <a:t>14 October 2021</a:t>
            </a:r>
            <a:endParaRPr lang="nl-NL" altLang="en-US" dirty="0">
              <a:solidFill>
                <a:schemeClr val="tx1"/>
              </a:solidFill>
            </a:endParaRPr>
          </a:p>
        </p:txBody>
      </p:sp>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spTree>
    <p:extLst>
      <p:ext uri="{BB962C8B-B14F-4D97-AF65-F5344CB8AC3E}">
        <p14:creationId xmlns:p14="http://schemas.microsoft.com/office/powerpoint/2010/main" val="3903897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2849014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110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113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a:p>
        </p:txBody>
      </p:sp>
    </p:spTree>
    <p:extLst>
      <p:ext uri="{BB962C8B-B14F-4D97-AF65-F5344CB8AC3E}">
        <p14:creationId xmlns:p14="http://schemas.microsoft.com/office/powerpoint/2010/main" val="24313511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124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125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126</a:t>
            </a:fld>
            <a:endParaRPr lang="nl-BE"/>
          </a:p>
        </p:txBody>
      </p:sp>
    </p:spTree>
    <p:extLst>
      <p:ext uri="{BB962C8B-B14F-4D97-AF65-F5344CB8AC3E}">
        <p14:creationId xmlns:p14="http://schemas.microsoft.com/office/powerpoint/2010/main" val="1461715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127</a:t>
            </a:fld>
            <a:endParaRPr lang="nl-BE"/>
          </a:p>
        </p:txBody>
      </p:sp>
    </p:spTree>
    <p:extLst>
      <p:ext uri="{BB962C8B-B14F-4D97-AF65-F5344CB8AC3E}">
        <p14:creationId xmlns:p14="http://schemas.microsoft.com/office/powerpoint/2010/main" val="20377860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128</a:t>
            </a:fld>
            <a:endParaRPr lang="nl-BE"/>
          </a:p>
        </p:txBody>
      </p:sp>
      <p:graphicFrame>
        <p:nvGraphicFramePr>
          <p:cNvPr id="6" name="Table 5"/>
          <p:cNvGraphicFramePr>
            <a:graphicFrameLocks noGrp="1"/>
          </p:cNvGraphicFramePr>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lnSpcReduction="100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129</a:t>
            </a:fld>
            <a:endParaRPr lang="nl-BE"/>
          </a:p>
        </p:txBody>
      </p:sp>
      <p:pic>
        <p:nvPicPr>
          <p:cNvPr id="5" name="Picture 4"/>
          <p:cNvPicPr>
            <a:picLocks noChangeAspect="1"/>
          </p:cNvPicPr>
          <p:nvPr/>
        </p:nvPicPr>
        <p:blipFill rotWithShape="1">
          <a:blip r:embed="rId3"/>
          <a:srcRect t="-1" r="54266" b="81775"/>
          <a:stretch/>
        </p:blipFill>
        <p:spPr>
          <a:xfrm>
            <a:off x="3945572" y="253169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4967512" y="4193088"/>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596008" y="5733256"/>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130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14728524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143</a:t>
            </a:fld>
            <a:endParaRPr lang="nl-NL"/>
          </a:p>
        </p:txBody>
      </p:sp>
    </p:spTree>
    <p:extLst>
      <p:ext uri="{BB962C8B-B14F-4D97-AF65-F5344CB8AC3E}">
        <p14:creationId xmlns:p14="http://schemas.microsoft.com/office/powerpoint/2010/main" val="20303965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144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145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15880"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150</a:t>
            </a:fld>
            <a:endParaRPr lang="nl-NL"/>
          </a:p>
        </p:txBody>
      </p:sp>
    </p:spTree>
    <p:extLst>
      <p:ext uri="{BB962C8B-B14F-4D97-AF65-F5344CB8AC3E}">
        <p14:creationId xmlns:p14="http://schemas.microsoft.com/office/powerpoint/2010/main" val="1239246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151</a:t>
            </a:fld>
            <a:endParaRPr lang="nl-NL"/>
          </a:p>
        </p:txBody>
      </p:sp>
    </p:spTree>
    <p:extLst>
      <p:ext uri="{BB962C8B-B14F-4D97-AF65-F5344CB8AC3E}">
        <p14:creationId xmlns:p14="http://schemas.microsoft.com/office/powerpoint/2010/main" val="2364749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155</a:t>
            </a:fld>
            <a:endParaRPr lang="nl-NL"/>
          </a:p>
        </p:txBody>
      </p:sp>
    </p:spTree>
    <p:extLst>
      <p:ext uri="{BB962C8B-B14F-4D97-AF65-F5344CB8AC3E}">
        <p14:creationId xmlns:p14="http://schemas.microsoft.com/office/powerpoint/2010/main" val="1915064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156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Tree>
    <p:extLst>
      <p:ext uri="{BB962C8B-B14F-4D97-AF65-F5344CB8AC3E}">
        <p14:creationId xmlns:p14="http://schemas.microsoft.com/office/powerpoint/2010/main" val="20425368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 2021/2022</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174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1725560"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646331"/>
          </a:xfrm>
          <a:prstGeom prst="rect">
            <a:avLst/>
          </a:prstGeom>
          <a:noFill/>
          <a:ln w="19050">
            <a:solidFill>
              <a:schemeClr val="tx1"/>
            </a:solidFill>
          </a:ln>
        </p:spPr>
        <p:txBody>
          <a:bodyPr wrap="square" rtlCol="0">
            <a:spAutoFit/>
          </a:bodyPr>
          <a:lstStyle/>
          <a:p>
            <a:r>
              <a:rPr lang="nl-BE" dirty="0"/>
              <a:t>Quantum computing</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37</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3163762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10273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142756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3909811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43</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44</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a:t>
            </a:r>
            <a:r>
              <a:rPr lang="en-US" sz="1400">
                <a:solidFill>
                  <a:schemeClr val="bg1"/>
                </a:solidFill>
              </a:rPr>
              <a:t>Python/3.7.2-foss-2018a</a:t>
            </a:r>
            <a:r>
              <a:rPr lang="en-US" sz="1400" dirty="0">
                <a:solidFill>
                  <a:schemeClr val="bg1"/>
                </a:solidFill>
              </a:rPr>
              <a:t>)</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55</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414051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59</a:t>
            </a:fld>
            <a:endParaRPr lang="nl-BE"/>
          </a:p>
        </p:txBody>
      </p:sp>
    </p:spTree>
    <p:extLst>
      <p:ext uri="{BB962C8B-B14F-4D97-AF65-F5344CB8AC3E}">
        <p14:creationId xmlns:p14="http://schemas.microsoft.com/office/powerpoint/2010/main" val="311709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63</a:t>
            </a:fld>
            <a:endParaRPr lang="nl-BE"/>
          </a:p>
        </p:txBody>
      </p:sp>
    </p:spTree>
    <p:extLst>
      <p:ext uri="{BB962C8B-B14F-4D97-AF65-F5344CB8AC3E}">
        <p14:creationId xmlns:p14="http://schemas.microsoft.com/office/powerpoint/2010/main" val="4164349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65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66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67</a:t>
            </a:fld>
            <a:endParaRPr lang="nl-NL"/>
          </a:p>
        </p:txBody>
      </p:sp>
    </p:spTree>
    <p:extLst>
      <p:ext uri="{BB962C8B-B14F-4D97-AF65-F5344CB8AC3E}">
        <p14:creationId xmlns:p14="http://schemas.microsoft.com/office/powerpoint/2010/main" val="2678377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quite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3299062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310691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53987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2694664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t>CTRL+C</a:t>
            </a:r>
            <a:r>
              <a:rPr lang="en-US" sz="2000" dirty="0"/>
              <a:t> – Stop the currently running command.</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2498165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1469234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purl.org/dc/terms/"/>
    <ds:schemaRef ds:uri="http://schemas.microsoft.com/office/2006/documentManagement/types"/>
    <ds:schemaRef ds:uri="http://purl.org/dc/dcmitype/"/>
    <ds:schemaRef ds:uri="aff7d12c-bb71-4270-bd29-9c4d45ff3327"/>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236</TotalTime>
  <Words>13530</Words>
  <Application>Microsoft Office PowerPoint</Application>
  <PresentationFormat>Widescreen</PresentationFormat>
  <Paragraphs>1708</Paragraphs>
  <Slides>174</Slides>
  <Notes>57</Notes>
  <HiddenSlides>12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174</vt:i4>
      </vt:variant>
    </vt:vector>
  </HeadingPairs>
  <TitlesOfParts>
    <vt:vector size="190"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 2021/2022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16</cp:revision>
  <dcterms:created xsi:type="dcterms:W3CDTF">2021-02-22T20:05:20Z</dcterms:created>
  <dcterms:modified xsi:type="dcterms:W3CDTF">2021-10-13T12:52:12Z</dcterms:modified>
</cp:coreProperties>
</file>